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8" r:id="rId4"/>
    <p:sldId id="265" r:id="rId5"/>
    <p:sldId id="271" r:id="rId6"/>
    <p:sldId id="262" r:id="rId7"/>
    <p:sldId id="263" r:id="rId8"/>
    <p:sldId id="261" r:id="rId9"/>
    <p:sldId id="269" r:id="rId10"/>
    <p:sldId id="273" r:id="rId11"/>
    <p:sldId id="260" r:id="rId12"/>
    <p:sldId id="266" r:id="rId13"/>
    <p:sldId id="270" r:id="rId14"/>
    <p:sldId id="26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71" autoAdjust="0"/>
  </p:normalViewPr>
  <p:slideViewPr>
    <p:cSldViewPr snapToGrid="0">
      <p:cViewPr varScale="1">
        <p:scale>
          <a:sx n="54" d="100"/>
          <a:sy n="54"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6200D-10DF-4EF4-AB84-855A0B28774A}" type="datetimeFigureOut">
              <a:rPr lang="nl-NL" smtClean="0"/>
              <a:t>9-6-2017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BB082-A695-456A-B190-25BDB6D39363}" type="slidenum">
              <a:rPr lang="nl-NL" smtClean="0"/>
              <a:t>‹nr.›</a:t>
            </a:fld>
            <a:endParaRPr lang="nl-NL"/>
          </a:p>
        </p:txBody>
      </p:sp>
    </p:spTree>
    <p:extLst>
      <p:ext uri="{BB962C8B-B14F-4D97-AF65-F5344CB8AC3E}">
        <p14:creationId xmlns:p14="http://schemas.microsoft.com/office/powerpoint/2010/main" val="70112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CBB082-A695-456A-B190-25BDB6D39363}" type="slidenum">
              <a:rPr lang="nl-NL" smtClean="0"/>
              <a:t>1</a:t>
            </a:fld>
            <a:endParaRPr lang="nl-NL"/>
          </a:p>
        </p:txBody>
      </p:sp>
    </p:spTree>
    <p:extLst>
      <p:ext uri="{BB962C8B-B14F-4D97-AF65-F5344CB8AC3E}">
        <p14:creationId xmlns:p14="http://schemas.microsoft.com/office/powerpoint/2010/main" val="938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drie redenen waarom dieren zich voortbewegen, namelijk: om voedsel te zoeken, om veiligheid te vinden en om voor de voortplanting.</a:t>
            </a:r>
          </a:p>
          <a:p>
            <a:r>
              <a:rPr lang="nl-NL" dirty="0"/>
              <a:t>Planteneters, zoals antilopen, giraffen en herten hoeven voor hun voedsel niet snel te zijn. Planten staan stil en lopen niet weg. Wel moet een planteneter steeds een plek met voldoende voedsel kunnen bereiken. Vis- en vlees eters daarentegen proberen op hun beurt een planteneter te vangen. Zij moeten de nodige snelheid kunnen bereiken. Om niet door een vis- of vleeseter gepakt te worden, moeten planteneters dus ook snel zijn of zich goed kunnen verstoppen. Daarom hebben veel planteneters lange poten en zijn ze vrij groot. Dieren die zich verstoppen zijn juist weer klein en kunnen vaak goed graven. </a:t>
            </a:r>
          </a:p>
          <a:p>
            <a:endParaRPr lang="nl-NL" dirty="0"/>
          </a:p>
        </p:txBody>
      </p:sp>
      <p:sp>
        <p:nvSpPr>
          <p:cNvPr id="4" name="Tijdelijke aanduiding voor dianummer 3"/>
          <p:cNvSpPr>
            <a:spLocks noGrp="1"/>
          </p:cNvSpPr>
          <p:nvPr>
            <p:ph type="sldNum" sz="quarter" idx="10"/>
          </p:nvPr>
        </p:nvSpPr>
        <p:spPr/>
        <p:txBody>
          <a:bodyPr/>
          <a:lstStyle/>
          <a:p>
            <a:fld id="{83CBB082-A695-456A-B190-25BDB6D39363}" type="slidenum">
              <a:rPr lang="nl-NL" smtClean="0"/>
              <a:t>6</a:t>
            </a:fld>
            <a:endParaRPr lang="nl-NL"/>
          </a:p>
        </p:txBody>
      </p:sp>
    </p:spTree>
    <p:extLst>
      <p:ext uri="{BB962C8B-B14F-4D97-AF65-F5344CB8AC3E}">
        <p14:creationId xmlns:p14="http://schemas.microsoft.com/office/powerpoint/2010/main" val="332114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drie redenen waarom dieren zich voortbewegen, namelijk: om voedsel te zoeken, om veiligheid te vinden en om voor de voortplanting.</a:t>
            </a:r>
          </a:p>
          <a:p>
            <a:r>
              <a:rPr lang="nl-NL" dirty="0"/>
              <a:t>Planteneters, zoals antilopen, giraffen en herten hoeven voor hun voedsel niet snel te zijn. Planten staan stil en lopen niet weg. Wel moet een planteneter steeds een plek met voldoende voedsel kunnen bereiken. Vis- en vlees eters daarentegen proberen op hun beurt een planteneter te vangen. Zij moeten de nodige snelheid kunnen bereiken. Om niet door een vis- of vleeseter gepakt te worden, moeten planteneters dus ook snel zijn of zich goed kunnen verstoppen. Daarom hebben veel planteneters lange poten en zijn ze vrij groot. Dieren die zich verstoppen zijn juist weer klein en kunnen vaak goed graven. </a:t>
            </a:r>
          </a:p>
        </p:txBody>
      </p:sp>
      <p:sp>
        <p:nvSpPr>
          <p:cNvPr id="4" name="Tijdelijke aanduiding voor dianummer 3"/>
          <p:cNvSpPr>
            <a:spLocks noGrp="1"/>
          </p:cNvSpPr>
          <p:nvPr>
            <p:ph type="sldNum" sz="quarter" idx="10"/>
          </p:nvPr>
        </p:nvSpPr>
        <p:spPr/>
        <p:txBody>
          <a:bodyPr/>
          <a:lstStyle/>
          <a:p>
            <a:fld id="{83CBB082-A695-456A-B190-25BDB6D39363}" type="slidenum">
              <a:rPr lang="nl-NL" smtClean="0"/>
              <a:t>7</a:t>
            </a:fld>
            <a:endParaRPr lang="nl-NL"/>
          </a:p>
        </p:txBody>
      </p:sp>
    </p:spTree>
    <p:extLst>
      <p:ext uri="{BB962C8B-B14F-4D97-AF65-F5344CB8AC3E}">
        <p14:creationId xmlns:p14="http://schemas.microsoft.com/office/powerpoint/2010/main" val="394676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drie redenen waarom dieren zich voortbewegen, namelijk: om voedsel te zoeken, om veiligheid te vinden en om voor de voortplanting.</a:t>
            </a:r>
          </a:p>
          <a:p>
            <a:r>
              <a:rPr lang="nl-NL" dirty="0"/>
              <a:t>Planteneters, zoals antilopen, giraffen en herten hoeven voor hun voedsel niet snel te zijn. Planten staan stil en lopen niet weg. Wel moet een planteneter steeds een plek met voldoende voedsel kunnen bereiken. Vis- en vlees eters daarentegen proberen op hun beurt een planteneter te vangen. Zij moeten de nodige snelheid kunnen bereiken. Om niet door een vis- of vleeseter gepakt te worden, moeten planteneters dus ook snel zijn of zich goed kunnen verstoppen. Daarom hebben veel planteneters lange poten en zijn ze vrij groot. Dieren die zich verstoppen zijn juist weer klein en kunnen vaak goed graven. </a:t>
            </a:r>
          </a:p>
        </p:txBody>
      </p:sp>
      <p:sp>
        <p:nvSpPr>
          <p:cNvPr id="4" name="Tijdelijke aanduiding voor dianummer 3"/>
          <p:cNvSpPr>
            <a:spLocks noGrp="1"/>
          </p:cNvSpPr>
          <p:nvPr>
            <p:ph type="sldNum" sz="quarter" idx="10"/>
          </p:nvPr>
        </p:nvSpPr>
        <p:spPr/>
        <p:txBody>
          <a:bodyPr/>
          <a:lstStyle/>
          <a:p>
            <a:fld id="{83CBB082-A695-456A-B190-25BDB6D39363}" type="slidenum">
              <a:rPr lang="nl-NL" smtClean="0"/>
              <a:t>8</a:t>
            </a:fld>
            <a:endParaRPr lang="nl-NL"/>
          </a:p>
        </p:txBody>
      </p:sp>
    </p:spTree>
    <p:extLst>
      <p:ext uri="{BB962C8B-B14F-4D97-AF65-F5344CB8AC3E}">
        <p14:creationId xmlns:p14="http://schemas.microsoft.com/office/powerpoint/2010/main" val="44274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CBB082-A695-456A-B190-25BDB6D39363}" type="slidenum">
              <a:rPr lang="nl-NL" smtClean="0"/>
              <a:t>12</a:t>
            </a:fld>
            <a:endParaRPr lang="nl-NL"/>
          </a:p>
        </p:txBody>
      </p:sp>
    </p:spTree>
    <p:extLst>
      <p:ext uri="{BB962C8B-B14F-4D97-AF65-F5344CB8AC3E}">
        <p14:creationId xmlns:p14="http://schemas.microsoft.com/office/powerpoint/2010/main" val="2184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2C3D1-68A7-466A-99A5-74D6CDE9999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E91E5456-4359-4584-897F-18CD304EA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1F6F800B-7931-4354-BB19-89A111E88264}"/>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5" name="Tijdelijke aanduiding voor voettekst 4">
            <a:extLst>
              <a:ext uri="{FF2B5EF4-FFF2-40B4-BE49-F238E27FC236}">
                <a16:creationId xmlns:a16="http://schemas.microsoft.com/office/drawing/2014/main" id="{7B3115E2-6B8B-43DD-A8C9-0BBEF79619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E09561-6656-421C-9021-B1688D71789C}"/>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365258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D220F-C02D-49DE-99A8-516B7561FC09}"/>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186015E0-0DC0-4A15-B290-E854ECAB279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8D4827-7E7C-45F7-BF3F-6B3274C9F3AF}"/>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5" name="Tijdelijke aanduiding voor voettekst 4">
            <a:extLst>
              <a:ext uri="{FF2B5EF4-FFF2-40B4-BE49-F238E27FC236}">
                <a16:creationId xmlns:a16="http://schemas.microsoft.com/office/drawing/2014/main" id="{037335CB-7F71-487E-B402-F95FEBA21D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96FB9F-51E3-46E2-B0BB-4044D8A703E2}"/>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189657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AFDDEAD-2C5B-4422-B728-88939BF0317A}"/>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0BA5CE36-6418-468B-8EAE-2A163F508F0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BF531D-7075-4F5F-8291-E1B29AC09A23}"/>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5" name="Tijdelijke aanduiding voor voettekst 4">
            <a:extLst>
              <a:ext uri="{FF2B5EF4-FFF2-40B4-BE49-F238E27FC236}">
                <a16:creationId xmlns:a16="http://schemas.microsoft.com/office/drawing/2014/main" id="{88D0251B-2861-473C-9A9B-2D87BFC961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F5F82C-D463-4B0E-A40E-3284C977070B}"/>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19762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AE7CB-CE36-40B9-BF7F-0C0068E2B51C}"/>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5D4B334F-6A7F-4DA9-BDAE-8049DDF9976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E21384-C950-44F3-8E96-F43C438D00EB}"/>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5" name="Tijdelijke aanduiding voor voettekst 4">
            <a:extLst>
              <a:ext uri="{FF2B5EF4-FFF2-40B4-BE49-F238E27FC236}">
                <a16:creationId xmlns:a16="http://schemas.microsoft.com/office/drawing/2014/main" id="{EA54551E-A758-4E3C-B5AE-7A83DEB8B5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D95D34-67B3-48D6-9D9B-6D884FF0BA3D}"/>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5709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D9C06-3353-4522-9660-08E58FD39206}"/>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0298669D-04B2-413B-AEAE-5B782002AB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895005B-965F-40C6-B943-FCD1D92AA6F1}"/>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5" name="Tijdelijke aanduiding voor voettekst 4">
            <a:extLst>
              <a:ext uri="{FF2B5EF4-FFF2-40B4-BE49-F238E27FC236}">
                <a16:creationId xmlns:a16="http://schemas.microsoft.com/office/drawing/2014/main" id="{1016BDCA-5922-44BF-8638-CD6D4D2E09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45C9BD-2F52-4268-B113-7DB3549E728A}"/>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16351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4E483-F8BD-44D4-8C56-86D4323C79EE}"/>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F298E97E-EC3B-4A42-A921-6EC2D500BF6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BB87F5-79B1-4F46-AEF7-70BE1EA6288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D0C6A3-0B73-4033-B27D-561836326149}"/>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6" name="Tijdelijke aanduiding voor voettekst 5">
            <a:extLst>
              <a:ext uri="{FF2B5EF4-FFF2-40B4-BE49-F238E27FC236}">
                <a16:creationId xmlns:a16="http://schemas.microsoft.com/office/drawing/2014/main" id="{80B824AC-2D33-49DF-B03E-ABC4563D72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BEC6A7-B6F1-44D6-A778-ED8051FEC126}"/>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62360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6A01D-CA3B-4BE8-B818-C4CDC5FA73E8}"/>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7727D142-D9E4-4809-AF0C-A2B3EFEDD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DF395530-CA37-4845-8DFA-4E6F4D3D8BD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0B5A4E3-EFAD-47F8-980F-DFAF8EC78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0DBFE7E-72DF-4793-9B38-C8F23E64F89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D1505A9-2581-4A14-BA92-20BBF950B76F}"/>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8" name="Tijdelijke aanduiding voor voettekst 7">
            <a:extLst>
              <a:ext uri="{FF2B5EF4-FFF2-40B4-BE49-F238E27FC236}">
                <a16:creationId xmlns:a16="http://schemas.microsoft.com/office/drawing/2014/main" id="{E59E0E2C-06F8-46E9-8479-30F315AD3DE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1925E7A-C91E-447B-9832-BE7F44E8519F}"/>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230182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05F8F-5265-44B2-A7A0-8810EAA88FFB}"/>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F13912C2-08EC-4272-8918-9F5BB000D70E}"/>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4" name="Tijdelijke aanduiding voor voettekst 3">
            <a:extLst>
              <a:ext uri="{FF2B5EF4-FFF2-40B4-BE49-F238E27FC236}">
                <a16:creationId xmlns:a16="http://schemas.microsoft.com/office/drawing/2014/main" id="{C31CAC4D-23AE-4AB9-B17B-3D69267C664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74147F-2491-49FA-BD23-1BC0FCAC64CA}"/>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227999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6B534E7-54AC-4962-B0EC-D372CEC8F13F}"/>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3" name="Tijdelijke aanduiding voor voettekst 2">
            <a:extLst>
              <a:ext uri="{FF2B5EF4-FFF2-40B4-BE49-F238E27FC236}">
                <a16:creationId xmlns:a16="http://schemas.microsoft.com/office/drawing/2014/main" id="{6B596E3A-6E0C-431C-8D1D-7C56F641476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238A282-0D2F-4921-9C25-834CC53B20DA}"/>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199008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B4C1D-12A6-4596-A11D-BD42E1F3C302}"/>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B5FD9981-4A59-404B-8F13-F15D3A717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9DD4A2B-A284-47D5-A1FD-40BAF71A5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8A30B2F-B2AE-4C3B-B0A8-05E7EAE13A1C}"/>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6" name="Tijdelijke aanduiding voor voettekst 5">
            <a:extLst>
              <a:ext uri="{FF2B5EF4-FFF2-40B4-BE49-F238E27FC236}">
                <a16:creationId xmlns:a16="http://schemas.microsoft.com/office/drawing/2014/main" id="{391E4998-B7CC-4D3B-8BF9-FA1687B40B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81EB20-67B2-4F24-BC8F-6BAABECEA7C7}"/>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113460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6A586-AAAD-48CC-BA5E-E2219FC5C85C}"/>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C9C70D02-E1C8-424B-9DA7-0E583BD3D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58D463-5AC1-4E25-9B8E-32978F012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93D51DF-1674-4CD4-9157-028382091E56}"/>
              </a:ext>
            </a:extLst>
          </p:cNvPr>
          <p:cNvSpPr>
            <a:spLocks noGrp="1"/>
          </p:cNvSpPr>
          <p:nvPr>
            <p:ph type="dt" sz="half" idx="10"/>
          </p:nvPr>
        </p:nvSpPr>
        <p:spPr/>
        <p:txBody>
          <a:bodyPr/>
          <a:lstStyle/>
          <a:p>
            <a:fld id="{EB40321A-6316-422B-8E08-D2D9EB39BB1F}" type="datetimeFigureOut">
              <a:rPr lang="nl-NL" smtClean="0"/>
              <a:t>9-6-2017</a:t>
            </a:fld>
            <a:endParaRPr lang="nl-NL"/>
          </a:p>
        </p:txBody>
      </p:sp>
      <p:sp>
        <p:nvSpPr>
          <p:cNvPr id="6" name="Tijdelijke aanduiding voor voettekst 5">
            <a:extLst>
              <a:ext uri="{FF2B5EF4-FFF2-40B4-BE49-F238E27FC236}">
                <a16:creationId xmlns:a16="http://schemas.microsoft.com/office/drawing/2014/main" id="{77F9297C-C0EF-4ED3-87A7-DDB4886CA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CF13EA-3348-4D9B-A187-72AAABD81352}"/>
              </a:ext>
            </a:extLst>
          </p:cNvPr>
          <p:cNvSpPr>
            <a:spLocks noGrp="1"/>
          </p:cNvSpPr>
          <p:nvPr>
            <p:ph type="sldNum" sz="quarter" idx="12"/>
          </p:nvPr>
        </p:nvSpPr>
        <p:spPr/>
        <p:txBody>
          <a:bodyPr/>
          <a:lstStyle/>
          <a:p>
            <a:fld id="{328C1A1B-34FD-4BFF-8A07-C78C04BDB63D}" type="slidenum">
              <a:rPr lang="nl-NL" smtClean="0"/>
              <a:t>‹nr.›</a:t>
            </a:fld>
            <a:endParaRPr lang="nl-NL"/>
          </a:p>
        </p:txBody>
      </p:sp>
    </p:spTree>
    <p:extLst>
      <p:ext uri="{BB962C8B-B14F-4D97-AF65-F5344CB8AC3E}">
        <p14:creationId xmlns:p14="http://schemas.microsoft.com/office/powerpoint/2010/main" val="1791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2000" b="-2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6CB214-E876-4B56-BB1B-544FD6B99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2FA5997C-864C-4D30-855C-73637C69D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7B77F5-2DE2-405A-AB5F-E1DE97424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0321A-6316-422B-8E08-D2D9EB39BB1F}" type="datetimeFigureOut">
              <a:rPr lang="nl-NL" smtClean="0"/>
              <a:t>9-6-2017</a:t>
            </a:fld>
            <a:endParaRPr lang="nl-NL"/>
          </a:p>
        </p:txBody>
      </p:sp>
      <p:sp>
        <p:nvSpPr>
          <p:cNvPr id="5" name="Tijdelijke aanduiding voor voettekst 4">
            <a:extLst>
              <a:ext uri="{FF2B5EF4-FFF2-40B4-BE49-F238E27FC236}">
                <a16:creationId xmlns:a16="http://schemas.microsoft.com/office/drawing/2014/main" id="{6A6869FE-9006-4D17-93BA-7E39867CC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3DEBF1E-352C-46A2-88F0-23A248BA4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C1A1B-34FD-4BFF-8A07-C78C04BDB63D}" type="slidenum">
              <a:rPr lang="nl-NL" smtClean="0"/>
              <a:t>‹nr.›</a:t>
            </a:fld>
            <a:endParaRPr lang="nl-NL"/>
          </a:p>
        </p:txBody>
      </p:sp>
    </p:spTree>
    <p:extLst>
      <p:ext uri="{BB962C8B-B14F-4D97-AF65-F5344CB8AC3E}">
        <p14:creationId xmlns:p14="http://schemas.microsoft.com/office/powerpoint/2010/main" val="316242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V8vejjVgIHg"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KzjWZjG8m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B394B-D327-4DD5-BA2B-503E32B6FF9E}"/>
              </a:ext>
            </a:extLst>
          </p:cNvPr>
          <p:cNvSpPr>
            <a:spLocks noGrp="1"/>
          </p:cNvSpPr>
          <p:nvPr>
            <p:ph type="ctrTitle"/>
          </p:nvPr>
        </p:nvSpPr>
        <p:spPr/>
        <p:txBody>
          <a:bodyPr/>
          <a:lstStyle/>
          <a:p>
            <a:r>
              <a:rPr lang="nl-NL" dirty="0"/>
              <a:t>Wat </a:t>
            </a:r>
            <a:r>
              <a:rPr lang="nl-NL" dirty="0" err="1"/>
              <a:t>Usain</a:t>
            </a:r>
            <a:r>
              <a:rPr lang="nl-NL" dirty="0"/>
              <a:t> Bolt kan leren van het jachtluipaard</a:t>
            </a:r>
          </a:p>
        </p:txBody>
      </p:sp>
      <p:sp>
        <p:nvSpPr>
          <p:cNvPr id="3" name="Ondertitel 2">
            <a:extLst>
              <a:ext uri="{FF2B5EF4-FFF2-40B4-BE49-F238E27FC236}">
                <a16:creationId xmlns:a16="http://schemas.microsoft.com/office/drawing/2014/main" id="{861BCC34-3CA2-4F87-B2E9-F2C15885F60F}"/>
              </a:ext>
            </a:extLst>
          </p:cNvPr>
          <p:cNvSpPr>
            <a:spLocks noGrp="1"/>
          </p:cNvSpPr>
          <p:nvPr>
            <p:ph type="subTitle" idx="1"/>
          </p:nvPr>
        </p:nvSpPr>
        <p:spPr/>
        <p:txBody>
          <a:bodyPr/>
          <a:lstStyle/>
          <a:p>
            <a:r>
              <a:rPr lang="nl-NL" dirty="0"/>
              <a:t>Door: Osgar ‘t Hart</a:t>
            </a:r>
          </a:p>
        </p:txBody>
      </p:sp>
    </p:spTree>
    <p:extLst>
      <p:ext uri="{BB962C8B-B14F-4D97-AF65-F5344CB8AC3E}">
        <p14:creationId xmlns:p14="http://schemas.microsoft.com/office/powerpoint/2010/main" val="4268195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FE26F-B8AE-4BBA-A088-0A3BB5C701A4}"/>
              </a:ext>
            </a:extLst>
          </p:cNvPr>
          <p:cNvSpPr>
            <a:spLocks noGrp="1"/>
          </p:cNvSpPr>
          <p:nvPr>
            <p:ph type="title"/>
          </p:nvPr>
        </p:nvSpPr>
        <p:spPr/>
        <p:txBody>
          <a:bodyPr/>
          <a:lstStyle/>
          <a:p>
            <a:r>
              <a:rPr lang="nl-NL" dirty="0"/>
              <a:t>Practicum</a:t>
            </a:r>
          </a:p>
        </p:txBody>
      </p:sp>
      <p:sp>
        <p:nvSpPr>
          <p:cNvPr id="3" name="Tijdelijke aanduiding voor inhoud 2">
            <a:extLst>
              <a:ext uri="{FF2B5EF4-FFF2-40B4-BE49-F238E27FC236}">
                <a16:creationId xmlns:a16="http://schemas.microsoft.com/office/drawing/2014/main" id="{F8CD3F3E-1A7E-4BF8-B73C-F08A5EB70B9F}"/>
              </a:ext>
            </a:extLst>
          </p:cNvPr>
          <p:cNvSpPr>
            <a:spLocks noGrp="1"/>
          </p:cNvSpPr>
          <p:nvPr>
            <p:ph idx="1"/>
          </p:nvPr>
        </p:nvSpPr>
        <p:spPr/>
        <p:txBody>
          <a:bodyPr>
            <a:normAutofit lnSpcReduction="10000"/>
          </a:bodyPr>
          <a:lstStyle/>
          <a:p>
            <a:r>
              <a:rPr lang="nl-NL" dirty="0"/>
              <a:t>Iedereen maakt eigen vorm</a:t>
            </a:r>
          </a:p>
          <a:p>
            <a:r>
              <a:rPr lang="nl-NL" dirty="0" smtClean="0"/>
              <a:t>Test in groepjes</a:t>
            </a:r>
            <a:endParaRPr lang="nl-NL" dirty="0"/>
          </a:p>
          <a:p>
            <a:r>
              <a:rPr lang="nl-NL" dirty="0" smtClean="0"/>
              <a:t>Met je groepje een super gestroomlijnd dier maken met de volgende voorwaarden:</a:t>
            </a:r>
          </a:p>
          <a:p>
            <a:pPr marL="0" indent="0">
              <a:buNone/>
            </a:pPr>
            <a:r>
              <a:rPr lang="nl-NL" dirty="0" smtClean="0"/>
              <a:t>	- 4 benen en een hoofd</a:t>
            </a:r>
          </a:p>
          <a:p>
            <a:pPr marL="0" indent="0">
              <a:buNone/>
            </a:pPr>
            <a:r>
              <a:rPr lang="nl-NL" dirty="0"/>
              <a:t>	</a:t>
            </a:r>
            <a:r>
              <a:rPr lang="nl-NL" dirty="0" smtClean="0"/>
              <a:t>- 1 cm dik</a:t>
            </a:r>
            <a:endParaRPr lang="nl-NL" dirty="0" smtClean="0"/>
          </a:p>
          <a:p>
            <a:pPr marL="0" indent="0">
              <a:buNone/>
            </a:pPr>
            <a:r>
              <a:rPr lang="nl-NL" dirty="0"/>
              <a:t>	</a:t>
            </a:r>
            <a:r>
              <a:rPr lang="nl-NL" dirty="0" smtClean="0"/>
              <a:t>- alles in 2D</a:t>
            </a:r>
            <a:endParaRPr lang="nl-NL" dirty="0" smtClean="0"/>
          </a:p>
          <a:p>
            <a:r>
              <a:rPr lang="nl-NL" dirty="0" smtClean="0"/>
              <a:t>Wedstrijd</a:t>
            </a:r>
            <a:endParaRPr lang="nl-NL" dirty="0"/>
          </a:p>
          <a:p>
            <a:r>
              <a:rPr lang="nl-NL" dirty="0"/>
              <a:t>Winnaar</a:t>
            </a:r>
          </a:p>
          <a:p>
            <a:endParaRPr lang="nl-NL" dirty="0"/>
          </a:p>
          <a:p>
            <a:endParaRPr lang="nl-NL" dirty="0"/>
          </a:p>
        </p:txBody>
      </p:sp>
    </p:spTree>
    <p:extLst>
      <p:ext uri="{BB962C8B-B14F-4D97-AF65-F5344CB8AC3E}">
        <p14:creationId xmlns:p14="http://schemas.microsoft.com/office/powerpoint/2010/main" val="421411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02655-C1BC-470B-B515-A4ACC103E82C}"/>
              </a:ext>
            </a:extLst>
          </p:cNvPr>
          <p:cNvSpPr>
            <a:spLocks noGrp="1"/>
          </p:cNvSpPr>
          <p:nvPr>
            <p:ph type="title"/>
          </p:nvPr>
        </p:nvSpPr>
        <p:spPr/>
        <p:txBody>
          <a:bodyPr/>
          <a:lstStyle/>
          <a:p>
            <a:r>
              <a:rPr lang="nl-NL" dirty="0"/>
              <a:t>Toekomst?</a:t>
            </a:r>
          </a:p>
        </p:txBody>
      </p:sp>
      <p:pic>
        <p:nvPicPr>
          <p:cNvPr id="1026" name="Picture 2" descr="Afbeeldingsresultaat voor human cheetah">
            <a:extLst>
              <a:ext uri="{FF2B5EF4-FFF2-40B4-BE49-F238E27FC236}">
                <a16:creationId xmlns:a16="http://schemas.microsoft.com/office/drawing/2014/main" id="{3E3F770A-1E87-4095-9FED-4165ECF6A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796" y="446224"/>
            <a:ext cx="4618452" cy="48722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Afbeeldingsresultaat voor human cheetah">
            <a:extLst>
              <a:ext uri="{FF2B5EF4-FFF2-40B4-BE49-F238E27FC236}">
                <a16:creationId xmlns:a16="http://schemas.microsoft.com/office/drawing/2014/main" id="{E1DABD7B-9CC8-47AC-909A-439C3A5F08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Afbeeldingsresultaat voor human cheetah">
            <a:extLst>
              <a:ext uri="{FF2B5EF4-FFF2-40B4-BE49-F238E27FC236}">
                <a16:creationId xmlns:a16="http://schemas.microsoft.com/office/drawing/2014/main" id="{C4382F72-F7D7-4C1A-B1AC-F5917626F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48" y="1371736"/>
            <a:ext cx="4442791" cy="333209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Afbeeldingsresultaat voor zeemeermin">
            <a:extLst>
              <a:ext uri="{FF2B5EF4-FFF2-40B4-BE49-F238E27FC236}">
                <a16:creationId xmlns:a16="http://schemas.microsoft.com/office/drawing/2014/main" id="{821F90CE-8A3D-4DA4-96DC-B892FEE2EA4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0" descr="Afbeeldingsresultaat voor zeemeermin">
            <a:extLst>
              <a:ext uri="{FF2B5EF4-FFF2-40B4-BE49-F238E27FC236}">
                <a16:creationId xmlns:a16="http://schemas.microsoft.com/office/drawing/2014/main" id="{B8BB320F-3A92-48F0-95E4-E5B1C90111E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12" descr="Afbeeldingsresultaat voor zeemeermin">
            <a:extLst>
              <a:ext uri="{FF2B5EF4-FFF2-40B4-BE49-F238E27FC236}">
                <a16:creationId xmlns:a16="http://schemas.microsoft.com/office/drawing/2014/main" id="{7DD43AB3-CE69-4BF8-AE3A-CA5823B99C2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46" name="Picture 22" descr="Gerelateerde afbeelding">
            <a:extLst>
              <a:ext uri="{FF2B5EF4-FFF2-40B4-BE49-F238E27FC236}">
                <a16:creationId xmlns:a16="http://schemas.microsoft.com/office/drawing/2014/main" id="{66C8257E-23F0-4563-9AC2-CA1442BB5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530" y="3841368"/>
            <a:ext cx="4433976" cy="295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73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AA528-3FB7-463B-B2F5-817985B93D28}"/>
              </a:ext>
            </a:extLst>
          </p:cNvPr>
          <p:cNvSpPr>
            <a:spLocks noGrp="1"/>
          </p:cNvSpPr>
          <p:nvPr>
            <p:ph type="title"/>
          </p:nvPr>
        </p:nvSpPr>
        <p:spPr>
          <a:xfrm>
            <a:off x="584200" y="-175419"/>
            <a:ext cx="11226800" cy="1325563"/>
          </a:xfrm>
        </p:spPr>
        <p:txBody>
          <a:bodyPr>
            <a:normAutofit/>
          </a:bodyPr>
          <a:lstStyle/>
          <a:p>
            <a:r>
              <a:rPr lang="nl-NL" sz="4000" dirty="0"/>
              <a:t>Waarom we nooit een jachtluipaard kunnen inhalen.</a:t>
            </a:r>
          </a:p>
        </p:txBody>
      </p:sp>
      <p:pic>
        <p:nvPicPr>
          <p:cNvPr id="4" name="V8vejjVgIHg">
            <a:hlinkClick r:id="" action="ppaction://media"/>
            <a:extLst>
              <a:ext uri="{FF2B5EF4-FFF2-40B4-BE49-F238E27FC236}">
                <a16:creationId xmlns:a16="http://schemas.microsoft.com/office/drawing/2014/main" id="{2A6DFD7D-A461-49D2-8923-C63788CA9420}"/>
              </a:ext>
            </a:extLst>
          </p:cNvPr>
          <p:cNvPicPr>
            <a:picLocks noGrp="1" noRot="1" noChangeAspect="1"/>
          </p:cNvPicPr>
          <p:nvPr>
            <p:ph idx="1"/>
            <a:videoFile r:link="rId1"/>
          </p:nvPr>
        </p:nvPicPr>
        <p:blipFill>
          <a:blip r:embed="rId4"/>
          <a:stretch>
            <a:fillRect/>
          </a:stretch>
        </p:blipFill>
        <p:spPr>
          <a:xfrm>
            <a:off x="2247900" y="819944"/>
            <a:ext cx="8026400" cy="6019801"/>
          </a:xfrm>
          <a:prstGeom prst="rect">
            <a:avLst/>
          </a:prstGeom>
        </p:spPr>
      </p:pic>
    </p:spTree>
    <p:extLst>
      <p:ext uri="{BB962C8B-B14F-4D97-AF65-F5344CB8AC3E}">
        <p14:creationId xmlns:p14="http://schemas.microsoft.com/office/powerpoint/2010/main" val="3263133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59E52-0A96-464E-A9A1-B6EAE4527824}"/>
              </a:ext>
            </a:extLst>
          </p:cNvPr>
          <p:cNvSpPr>
            <a:spLocks noGrp="1"/>
          </p:cNvSpPr>
          <p:nvPr>
            <p:ph type="title"/>
          </p:nvPr>
        </p:nvSpPr>
        <p:spPr/>
        <p:txBody>
          <a:bodyPr/>
          <a:lstStyle/>
          <a:p>
            <a:r>
              <a:rPr lang="nl-NL" dirty="0"/>
              <a:t>Wat kan </a:t>
            </a:r>
            <a:r>
              <a:rPr lang="nl-NL" dirty="0" err="1"/>
              <a:t>Usain</a:t>
            </a:r>
            <a:r>
              <a:rPr lang="nl-NL" dirty="0"/>
              <a:t> Bolt nog van het jachtluipaard leren? </a:t>
            </a:r>
          </a:p>
        </p:txBody>
      </p:sp>
      <p:sp>
        <p:nvSpPr>
          <p:cNvPr id="3" name="Tijdelijke aanduiding voor inhoud 2">
            <a:extLst>
              <a:ext uri="{FF2B5EF4-FFF2-40B4-BE49-F238E27FC236}">
                <a16:creationId xmlns:a16="http://schemas.microsoft.com/office/drawing/2014/main" id="{1CC17521-648C-47D4-801A-A64B6BC892D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87909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CCC4C-4E4F-4B96-AE83-D2B62972B066}"/>
              </a:ext>
            </a:extLst>
          </p:cNvPr>
          <p:cNvSpPr>
            <a:spLocks noGrp="1"/>
          </p:cNvSpPr>
          <p:nvPr>
            <p:ph type="title"/>
          </p:nvPr>
        </p:nvSpPr>
        <p:spPr/>
        <p:txBody>
          <a:bodyPr/>
          <a:lstStyle/>
          <a:p>
            <a:r>
              <a:rPr lang="nl-NL" dirty="0"/>
              <a:t>Tips en tops</a:t>
            </a:r>
          </a:p>
        </p:txBody>
      </p:sp>
      <p:sp>
        <p:nvSpPr>
          <p:cNvPr id="3" name="Tijdelijke aanduiding voor inhoud 2">
            <a:extLst>
              <a:ext uri="{FF2B5EF4-FFF2-40B4-BE49-F238E27FC236}">
                <a16:creationId xmlns:a16="http://schemas.microsoft.com/office/drawing/2014/main" id="{3E208985-0831-4954-9DB3-2F5DD8115661}"/>
              </a:ext>
            </a:extLst>
          </p:cNvPr>
          <p:cNvSpPr>
            <a:spLocks noGrp="1"/>
          </p:cNvSpPr>
          <p:nvPr>
            <p:ph idx="1"/>
          </p:nvPr>
        </p:nvSpPr>
        <p:spPr/>
        <p:txBody>
          <a:bodyPr/>
          <a:lstStyle/>
          <a:p>
            <a:r>
              <a:rPr lang="nl-NL" dirty="0"/>
              <a:t>Sneeuwballen met tips en tops</a:t>
            </a:r>
          </a:p>
        </p:txBody>
      </p:sp>
    </p:spTree>
    <p:extLst>
      <p:ext uri="{BB962C8B-B14F-4D97-AF65-F5344CB8AC3E}">
        <p14:creationId xmlns:p14="http://schemas.microsoft.com/office/powerpoint/2010/main" val="145842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A5CA2-6E78-402E-8B05-28A94508227F}"/>
              </a:ext>
            </a:extLst>
          </p:cNvPr>
          <p:cNvSpPr>
            <a:spLocks noGrp="1"/>
          </p:cNvSpPr>
          <p:nvPr>
            <p:ph type="title"/>
          </p:nvPr>
        </p:nvSpPr>
        <p:spPr/>
        <p:txBody>
          <a:bodyPr/>
          <a:lstStyle/>
          <a:p>
            <a:r>
              <a:rPr lang="nl-NL" dirty="0"/>
              <a:t>Planning:</a:t>
            </a:r>
          </a:p>
        </p:txBody>
      </p:sp>
      <p:sp>
        <p:nvSpPr>
          <p:cNvPr id="3" name="Tijdelijke aanduiding voor inhoud 2">
            <a:extLst>
              <a:ext uri="{FF2B5EF4-FFF2-40B4-BE49-F238E27FC236}">
                <a16:creationId xmlns:a16="http://schemas.microsoft.com/office/drawing/2014/main" id="{652C5A6A-54AE-4C24-8DDC-235D482F106E}"/>
              </a:ext>
            </a:extLst>
          </p:cNvPr>
          <p:cNvSpPr>
            <a:spLocks noGrp="1"/>
          </p:cNvSpPr>
          <p:nvPr>
            <p:ph idx="1"/>
          </p:nvPr>
        </p:nvSpPr>
        <p:spPr/>
        <p:txBody>
          <a:bodyPr/>
          <a:lstStyle/>
          <a:p>
            <a:r>
              <a:rPr lang="nl-NL" dirty="0"/>
              <a:t>Voorstelrondje</a:t>
            </a:r>
          </a:p>
          <a:p>
            <a:r>
              <a:rPr lang="nl-NL"/>
              <a:t>Korte </a:t>
            </a:r>
            <a:r>
              <a:rPr lang="nl-NL" smtClean="0"/>
              <a:t>theorie</a:t>
            </a:r>
            <a:endParaRPr lang="nl-NL" dirty="0"/>
          </a:p>
          <a:p>
            <a:r>
              <a:rPr lang="nl-NL" dirty="0"/>
              <a:t>Werkbladen maken</a:t>
            </a:r>
          </a:p>
          <a:p>
            <a:r>
              <a:rPr lang="nl-NL" dirty="0"/>
              <a:t>Practicum</a:t>
            </a:r>
          </a:p>
          <a:p>
            <a:r>
              <a:rPr lang="nl-NL" dirty="0"/>
              <a:t>Nabespreking</a:t>
            </a:r>
          </a:p>
          <a:p>
            <a:endParaRPr lang="nl-NL" dirty="0"/>
          </a:p>
        </p:txBody>
      </p:sp>
    </p:spTree>
    <p:extLst>
      <p:ext uri="{BB962C8B-B14F-4D97-AF65-F5344CB8AC3E}">
        <p14:creationId xmlns:p14="http://schemas.microsoft.com/office/powerpoint/2010/main" val="79952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AD014-7EA9-430D-83C8-32325C8A717D}"/>
              </a:ext>
            </a:extLst>
          </p:cNvPr>
          <p:cNvSpPr>
            <a:spLocks noGrp="1"/>
          </p:cNvSpPr>
          <p:nvPr>
            <p:ph type="title"/>
          </p:nvPr>
        </p:nvSpPr>
        <p:spPr/>
        <p:txBody>
          <a:bodyPr/>
          <a:lstStyle/>
          <a:p>
            <a:r>
              <a:rPr lang="nl-NL" dirty="0"/>
              <a:t>Voorstelrondje</a:t>
            </a:r>
          </a:p>
        </p:txBody>
      </p:sp>
      <p:sp>
        <p:nvSpPr>
          <p:cNvPr id="3" name="Tijdelijke aanduiding voor inhoud 2">
            <a:extLst>
              <a:ext uri="{FF2B5EF4-FFF2-40B4-BE49-F238E27FC236}">
                <a16:creationId xmlns:a16="http://schemas.microsoft.com/office/drawing/2014/main" id="{E701AE30-D882-4B4C-AC60-3C9D6E4C4406}"/>
              </a:ext>
            </a:extLst>
          </p:cNvPr>
          <p:cNvSpPr>
            <a:spLocks noGrp="1"/>
          </p:cNvSpPr>
          <p:nvPr>
            <p:ph idx="1"/>
          </p:nvPr>
        </p:nvSpPr>
        <p:spPr/>
        <p:txBody>
          <a:bodyPr/>
          <a:lstStyle/>
          <a:p>
            <a:r>
              <a:rPr lang="nl-NL" dirty="0"/>
              <a:t>Naam</a:t>
            </a:r>
          </a:p>
          <a:p>
            <a:r>
              <a:rPr lang="nl-NL" dirty="0"/>
              <a:t>School</a:t>
            </a:r>
          </a:p>
          <a:p>
            <a:pPr marL="0" indent="0">
              <a:buNone/>
            </a:pPr>
            <a:endParaRPr lang="nl-NL" dirty="0"/>
          </a:p>
        </p:txBody>
      </p:sp>
    </p:spTree>
    <p:extLst>
      <p:ext uri="{BB962C8B-B14F-4D97-AF65-F5344CB8AC3E}">
        <p14:creationId xmlns:p14="http://schemas.microsoft.com/office/powerpoint/2010/main" val="129830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5BEBF-7B1A-4FD7-8AF3-C09F9B87EA42}"/>
              </a:ext>
            </a:extLst>
          </p:cNvPr>
          <p:cNvSpPr>
            <a:spLocks noGrp="1"/>
          </p:cNvSpPr>
          <p:nvPr>
            <p:ph type="title"/>
          </p:nvPr>
        </p:nvSpPr>
        <p:spPr/>
        <p:txBody>
          <a:bodyPr/>
          <a:lstStyle/>
          <a:p>
            <a:endParaRPr lang="nl-NL"/>
          </a:p>
        </p:txBody>
      </p:sp>
      <p:pic>
        <p:nvPicPr>
          <p:cNvPr id="4" name="KzjWZjG8mmE">
            <a:hlinkClick r:id="" action="ppaction://media"/>
            <a:extLst>
              <a:ext uri="{FF2B5EF4-FFF2-40B4-BE49-F238E27FC236}">
                <a16:creationId xmlns:a16="http://schemas.microsoft.com/office/drawing/2014/main" id="{F7823A3B-D62E-4185-A219-12DBE44084E7}"/>
              </a:ext>
            </a:extLst>
          </p:cNvPr>
          <p:cNvPicPr>
            <a:picLocks noGrp="1" noRot="1" noChangeAspect="1"/>
          </p:cNvPicPr>
          <p:nvPr>
            <p:ph idx="1"/>
            <a:videoFile r:link="rId1"/>
          </p:nvPr>
        </p:nvPicPr>
        <p:blipFill>
          <a:blip r:embed="rId3"/>
          <a:stretch>
            <a:fillRect/>
          </a:stretch>
        </p:blipFill>
        <p:spPr>
          <a:xfrm>
            <a:off x="1517650" y="0"/>
            <a:ext cx="9156700" cy="6867525"/>
          </a:xfrm>
          <a:prstGeom prst="rect">
            <a:avLst/>
          </a:prstGeom>
        </p:spPr>
      </p:pic>
    </p:spTree>
    <p:extLst>
      <p:ext uri="{BB962C8B-B14F-4D97-AF65-F5344CB8AC3E}">
        <p14:creationId xmlns:p14="http://schemas.microsoft.com/office/powerpoint/2010/main" val="77874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bewegen dieren?</a:t>
            </a:r>
            <a:endParaRPr lang="nl-NL" dirty="0"/>
          </a:p>
        </p:txBody>
      </p:sp>
      <p:sp>
        <p:nvSpPr>
          <p:cNvPr id="3" name="Tijdelijke aanduiding voor inhoud 2"/>
          <p:cNvSpPr>
            <a:spLocks noGrp="1"/>
          </p:cNvSpPr>
          <p:nvPr>
            <p:ph idx="1"/>
          </p:nvPr>
        </p:nvSpPr>
        <p:spPr/>
        <p:txBody>
          <a:bodyPr/>
          <a:lstStyle/>
          <a:p>
            <a:r>
              <a:rPr lang="nl-NL" dirty="0" smtClean="0"/>
              <a:t>3 hoofdredenen</a:t>
            </a:r>
            <a:endParaRPr lang="nl-NL" dirty="0"/>
          </a:p>
        </p:txBody>
      </p:sp>
    </p:spTree>
    <p:extLst>
      <p:ext uri="{BB962C8B-B14F-4D97-AF65-F5344CB8AC3E}">
        <p14:creationId xmlns:p14="http://schemas.microsoft.com/office/powerpoint/2010/main" val="129401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D1811-7AA7-4BFF-ADD7-2149C92CCFCC}"/>
              </a:ext>
            </a:extLst>
          </p:cNvPr>
          <p:cNvSpPr>
            <a:spLocks noGrp="1"/>
          </p:cNvSpPr>
          <p:nvPr>
            <p:ph type="title"/>
          </p:nvPr>
        </p:nvSpPr>
        <p:spPr/>
        <p:txBody>
          <a:bodyPr/>
          <a:lstStyle/>
          <a:p>
            <a:r>
              <a:rPr lang="nl-NL" dirty="0"/>
              <a:t>Waarom bewegen dieren?</a:t>
            </a:r>
          </a:p>
        </p:txBody>
      </p:sp>
      <p:sp>
        <p:nvSpPr>
          <p:cNvPr id="3" name="Tijdelijke aanduiding voor inhoud 2">
            <a:extLst>
              <a:ext uri="{FF2B5EF4-FFF2-40B4-BE49-F238E27FC236}">
                <a16:creationId xmlns:a16="http://schemas.microsoft.com/office/drawing/2014/main" id="{00CAE6DD-07B1-4B72-AF68-6549004FDCEF}"/>
              </a:ext>
            </a:extLst>
          </p:cNvPr>
          <p:cNvSpPr>
            <a:spLocks noGrp="1"/>
          </p:cNvSpPr>
          <p:nvPr>
            <p:ph idx="1"/>
          </p:nvPr>
        </p:nvSpPr>
        <p:spPr>
          <a:xfrm>
            <a:off x="5613400" y="2413000"/>
            <a:ext cx="5842000" cy="4932363"/>
          </a:xfrm>
        </p:spPr>
        <p:txBody>
          <a:bodyPr/>
          <a:lstStyle/>
          <a:p>
            <a:pPr marL="0" indent="0">
              <a:buNone/>
            </a:pPr>
            <a:r>
              <a:rPr lang="nl-NL" dirty="0"/>
              <a:t>Vluchten</a:t>
            </a:r>
          </a:p>
        </p:txBody>
      </p:sp>
      <p:pic>
        <p:nvPicPr>
          <p:cNvPr id="3074" name="Picture 2" descr="Afbeeldingsresultaat voor animals fire forest">
            <a:extLst>
              <a:ext uri="{FF2B5EF4-FFF2-40B4-BE49-F238E27FC236}">
                <a16:creationId xmlns:a16="http://schemas.microsoft.com/office/drawing/2014/main" id="{A6D284A5-BBC1-4DBF-814D-DD5D2B912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834356"/>
            <a:ext cx="4857750" cy="4486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vluchtende dieren">
            <a:extLst>
              <a:ext uri="{FF2B5EF4-FFF2-40B4-BE49-F238E27FC236}">
                <a16:creationId xmlns:a16="http://schemas.microsoft.com/office/drawing/2014/main" id="{65C48ABC-5EF4-478A-BF3E-B62D387DF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900" y="1912143"/>
            <a:ext cx="4330700" cy="433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66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A7DE5-269A-42F7-8332-F8AEDFB43DA6}"/>
              </a:ext>
            </a:extLst>
          </p:cNvPr>
          <p:cNvSpPr>
            <a:spLocks noGrp="1"/>
          </p:cNvSpPr>
          <p:nvPr>
            <p:ph type="title"/>
          </p:nvPr>
        </p:nvSpPr>
        <p:spPr/>
        <p:txBody>
          <a:bodyPr/>
          <a:lstStyle/>
          <a:p>
            <a:r>
              <a:rPr lang="nl-NL" dirty="0"/>
              <a:t>Waarom bewegen dieren?</a:t>
            </a:r>
          </a:p>
        </p:txBody>
      </p:sp>
      <p:sp>
        <p:nvSpPr>
          <p:cNvPr id="3" name="Tijdelijke aanduiding voor inhoud 2">
            <a:extLst>
              <a:ext uri="{FF2B5EF4-FFF2-40B4-BE49-F238E27FC236}">
                <a16:creationId xmlns:a16="http://schemas.microsoft.com/office/drawing/2014/main" id="{E4EDE899-5B76-43E8-BD0C-8A2804C1B6E6}"/>
              </a:ext>
            </a:extLst>
          </p:cNvPr>
          <p:cNvSpPr>
            <a:spLocks noGrp="1"/>
          </p:cNvSpPr>
          <p:nvPr>
            <p:ph idx="1"/>
          </p:nvPr>
        </p:nvSpPr>
        <p:spPr/>
        <p:txBody>
          <a:bodyPr/>
          <a:lstStyle/>
          <a:p>
            <a:pPr marL="0" indent="0">
              <a:buNone/>
            </a:pPr>
            <a:r>
              <a:rPr lang="nl-NL" dirty="0"/>
              <a:t>Voortplanten</a:t>
            </a:r>
          </a:p>
        </p:txBody>
      </p:sp>
      <p:pic>
        <p:nvPicPr>
          <p:cNvPr id="4098" name="Picture 2" descr="Afbeeldingsresultaat voor voortplanten dieren">
            <a:extLst>
              <a:ext uri="{FF2B5EF4-FFF2-40B4-BE49-F238E27FC236}">
                <a16:creationId xmlns:a16="http://schemas.microsoft.com/office/drawing/2014/main" id="{5CDB0896-A92A-41D2-9419-460BC17DE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90813"/>
            <a:ext cx="4924425"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voortplanten kikker">
            <a:extLst>
              <a:ext uri="{FF2B5EF4-FFF2-40B4-BE49-F238E27FC236}">
                <a16:creationId xmlns:a16="http://schemas.microsoft.com/office/drawing/2014/main" id="{77AB8F8A-7377-4E1C-8574-F1165A148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57193"/>
            <a:ext cx="5575300" cy="371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01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A6ECF-42D2-4CA2-AF3E-C860F3067C6A}"/>
              </a:ext>
            </a:extLst>
          </p:cNvPr>
          <p:cNvSpPr>
            <a:spLocks noGrp="1"/>
          </p:cNvSpPr>
          <p:nvPr>
            <p:ph type="title"/>
          </p:nvPr>
        </p:nvSpPr>
        <p:spPr/>
        <p:txBody>
          <a:bodyPr/>
          <a:lstStyle/>
          <a:p>
            <a:r>
              <a:rPr lang="nl-NL" dirty="0"/>
              <a:t>Waarom bewegen dieren?</a:t>
            </a:r>
          </a:p>
        </p:txBody>
      </p:sp>
      <p:sp>
        <p:nvSpPr>
          <p:cNvPr id="3" name="Tijdelijke aanduiding voor inhoud 2">
            <a:extLst>
              <a:ext uri="{FF2B5EF4-FFF2-40B4-BE49-F238E27FC236}">
                <a16:creationId xmlns:a16="http://schemas.microsoft.com/office/drawing/2014/main" id="{9DD06365-6F77-48A6-BDF0-9C3DF8E67449}"/>
              </a:ext>
            </a:extLst>
          </p:cNvPr>
          <p:cNvSpPr>
            <a:spLocks noGrp="1"/>
          </p:cNvSpPr>
          <p:nvPr>
            <p:ph idx="1"/>
          </p:nvPr>
        </p:nvSpPr>
        <p:spPr>
          <a:xfrm>
            <a:off x="838200" y="1851025"/>
            <a:ext cx="10515600" cy="4351338"/>
          </a:xfrm>
        </p:spPr>
        <p:txBody>
          <a:bodyPr>
            <a:normAutofit/>
          </a:bodyPr>
          <a:lstStyle/>
          <a:p>
            <a:pPr marL="0" indent="0">
              <a:buNone/>
            </a:pPr>
            <a:r>
              <a:rPr lang="nl-NL" dirty="0"/>
              <a:t>Voedsel zoeken</a:t>
            </a:r>
          </a:p>
        </p:txBody>
      </p:sp>
      <p:pic>
        <p:nvPicPr>
          <p:cNvPr id="2050" name="Picture 2" descr="Afbeeldingsresultaat voor grazen">
            <a:extLst>
              <a:ext uri="{FF2B5EF4-FFF2-40B4-BE49-F238E27FC236}">
                <a16:creationId xmlns:a16="http://schemas.microsoft.com/office/drawing/2014/main" id="{9DEF919C-BCFC-4F10-8804-B7CDDFE3B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65" y="2643187"/>
            <a:ext cx="5532967" cy="3112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jagende leeuw">
            <a:extLst>
              <a:ext uri="{FF2B5EF4-FFF2-40B4-BE49-F238E27FC236}">
                <a16:creationId xmlns:a16="http://schemas.microsoft.com/office/drawing/2014/main" id="{40F4579A-E6B7-4EB3-A30E-52602DE6C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918" y="3035300"/>
            <a:ext cx="5231118" cy="272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7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BFACD-3254-492C-B6DD-DB834161C24C}"/>
              </a:ext>
            </a:extLst>
          </p:cNvPr>
          <p:cNvSpPr>
            <a:spLocks noGrp="1"/>
          </p:cNvSpPr>
          <p:nvPr>
            <p:ph type="title"/>
          </p:nvPr>
        </p:nvSpPr>
        <p:spPr/>
        <p:txBody>
          <a:bodyPr/>
          <a:lstStyle/>
          <a:p>
            <a:r>
              <a:rPr lang="nl-NL" dirty="0"/>
              <a:t>Werkbladen maken</a:t>
            </a:r>
          </a:p>
        </p:txBody>
      </p:sp>
      <p:sp>
        <p:nvSpPr>
          <p:cNvPr id="3" name="Tijdelijke aanduiding voor inhoud 2">
            <a:extLst>
              <a:ext uri="{FF2B5EF4-FFF2-40B4-BE49-F238E27FC236}">
                <a16:creationId xmlns:a16="http://schemas.microsoft.com/office/drawing/2014/main" id="{8711FB4E-5DC3-4FE5-9EB4-64DC4CAC3F9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5300340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4256</TotalTime>
  <Words>509</Words>
  <Application>Microsoft Office PowerPoint</Application>
  <PresentationFormat>Breedbeeld</PresentationFormat>
  <Paragraphs>45</Paragraphs>
  <Slides>14</Slides>
  <Notes>5</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Wat Usain Bolt kan leren van het jachtluipaard</vt:lpstr>
      <vt:lpstr>Planning:</vt:lpstr>
      <vt:lpstr>Voorstelrondje</vt:lpstr>
      <vt:lpstr>PowerPoint-presentatie</vt:lpstr>
      <vt:lpstr>Waarom bewegen dieren?</vt:lpstr>
      <vt:lpstr>Waarom bewegen dieren?</vt:lpstr>
      <vt:lpstr>Waarom bewegen dieren?</vt:lpstr>
      <vt:lpstr>Waarom bewegen dieren?</vt:lpstr>
      <vt:lpstr>Werkbladen maken</vt:lpstr>
      <vt:lpstr>Practicum</vt:lpstr>
      <vt:lpstr>Toekomst?</vt:lpstr>
      <vt:lpstr>Waarom we nooit een jachtluipaard kunnen inhalen.</vt:lpstr>
      <vt:lpstr>Wat kan Usain Bolt nog van het jachtluipaard leren? </vt:lpstr>
      <vt:lpstr>Tips en tops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Osgar 't Hart</dc:creator>
  <cp:lastModifiedBy>Gebruiker</cp:lastModifiedBy>
  <cp:revision>20</cp:revision>
  <dcterms:created xsi:type="dcterms:W3CDTF">2017-06-06T14:13:07Z</dcterms:created>
  <dcterms:modified xsi:type="dcterms:W3CDTF">2017-06-09T13:13:00Z</dcterms:modified>
</cp:coreProperties>
</file>